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72" r:id="rId5"/>
    <p:sldId id="271" r:id="rId6"/>
    <p:sldId id="274" r:id="rId7"/>
    <p:sldId id="273" r:id="rId8"/>
    <p:sldId id="276" r:id="rId9"/>
    <p:sldId id="275" r:id="rId10"/>
    <p:sldId id="278" r:id="rId11"/>
    <p:sldId id="277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525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615" autoAdjust="0"/>
  </p:normalViewPr>
  <p:slideViewPr>
    <p:cSldViewPr snapToGrid="0">
      <p:cViewPr varScale="1">
        <p:scale>
          <a:sx n="108" d="100"/>
          <a:sy n="108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C3BF-6C89-49BC-B352-6C4AA97C82A5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EC4-0C7C-4F72-90B6-765BC446B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52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C3BF-6C89-49BC-B352-6C4AA97C82A5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EC4-0C7C-4F72-90B6-765BC446B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4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C3BF-6C89-49BC-B352-6C4AA97C82A5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EC4-0C7C-4F72-90B6-765BC446B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28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C3BF-6C89-49BC-B352-6C4AA97C82A5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EC4-0C7C-4F72-90B6-765BC446B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20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C3BF-6C89-49BC-B352-6C4AA97C82A5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EC4-0C7C-4F72-90B6-765BC446B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76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C3BF-6C89-49BC-B352-6C4AA97C82A5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EC4-0C7C-4F72-90B6-765BC446B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55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C3BF-6C89-49BC-B352-6C4AA97C82A5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EC4-0C7C-4F72-90B6-765BC446B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30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C3BF-6C89-49BC-B352-6C4AA97C82A5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EC4-0C7C-4F72-90B6-765BC446B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16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C3BF-6C89-49BC-B352-6C4AA97C82A5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EC4-0C7C-4F72-90B6-765BC446B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6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C3BF-6C89-49BC-B352-6C4AA97C82A5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EC4-0C7C-4F72-90B6-765BC446B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400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C3BF-6C89-49BC-B352-6C4AA97C82A5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7EC4-0C7C-4F72-90B6-765BC446B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17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4C3BF-6C89-49BC-B352-6C4AA97C82A5}" type="datetimeFigureOut">
              <a:rPr lang="pt-BR" smtClean="0"/>
              <a:t>18/09/2024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7EC4-0C7C-4F72-90B6-765BC446B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72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71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8B91FD28-EE28-3007-0E06-C0D255E40073}"/>
              </a:ext>
            </a:extLst>
          </p:cNvPr>
          <p:cNvSpPr txBox="1"/>
          <p:nvPr/>
        </p:nvSpPr>
        <p:spPr>
          <a:xfrm>
            <a:off x="1524000" y="23019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>
                <a:solidFill>
                  <a:srgbClr val="525252"/>
                </a:solidFill>
              </a:rPr>
              <a:t>MEIO AMBIENTE</a:t>
            </a:r>
          </a:p>
        </p:txBody>
      </p:sp>
    </p:spTree>
    <p:extLst>
      <p:ext uri="{BB962C8B-B14F-4D97-AF65-F5344CB8AC3E}">
        <p14:creationId xmlns:p14="http://schemas.microsoft.com/office/powerpoint/2010/main" val="1890161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32DD035B-F69E-8FEA-A737-529BE9E8E4D6}"/>
              </a:ext>
            </a:extLst>
          </p:cNvPr>
          <p:cNvSpPr txBox="1"/>
          <p:nvPr/>
        </p:nvSpPr>
        <p:spPr>
          <a:xfrm>
            <a:off x="1524000" y="23019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>
                <a:solidFill>
                  <a:srgbClr val="525252"/>
                </a:solidFill>
              </a:rPr>
              <a:t>DEPOIMENTO</a:t>
            </a:r>
          </a:p>
        </p:txBody>
      </p:sp>
    </p:spTree>
    <p:extLst>
      <p:ext uri="{BB962C8B-B14F-4D97-AF65-F5344CB8AC3E}">
        <p14:creationId xmlns:p14="http://schemas.microsoft.com/office/powerpoint/2010/main" val="2035356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74"/>
            <a:ext cx="12193909" cy="685907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2BE0B820-5D37-4452-93E8-0FCF46208B1E}"/>
              </a:ext>
            </a:extLst>
          </p:cNvPr>
          <p:cNvSpPr txBox="1"/>
          <p:nvPr/>
        </p:nvSpPr>
        <p:spPr>
          <a:xfrm>
            <a:off x="1523999" y="2425260"/>
            <a:ext cx="9144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>
                <a:solidFill>
                  <a:srgbClr val="525252"/>
                </a:solidFill>
              </a:rPr>
              <a:t>AGRADECIMENTO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6A58DFB9-56D3-4465-96A9-6D902C66A733}"/>
              </a:ext>
            </a:extLst>
          </p:cNvPr>
          <p:cNvSpPr/>
          <p:nvPr/>
        </p:nvSpPr>
        <p:spPr>
          <a:xfrm>
            <a:off x="1523999" y="3290766"/>
            <a:ext cx="91440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i="1" dirty="0">
                <a:solidFill>
                  <a:srgbClr val="525252"/>
                </a:solidFill>
              </a:rPr>
              <a:t>Frase que representa a equipe ou o trabalho realizado.</a:t>
            </a:r>
            <a:endParaRPr lang="pt-BR" sz="2000" i="1" dirty="0">
              <a:solidFill>
                <a:srgbClr val="525252"/>
              </a:solidFill>
            </a:endParaRPr>
          </a:p>
          <a:p>
            <a:endParaRPr lang="pt-BR" sz="2000" b="1" i="1" dirty="0">
              <a:solidFill>
                <a:srgbClr val="5252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2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2BE0B820-5D37-4452-93E8-0FCF46208B1E}"/>
              </a:ext>
            </a:extLst>
          </p:cNvPr>
          <p:cNvSpPr txBox="1"/>
          <p:nvPr/>
        </p:nvSpPr>
        <p:spPr>
          <a:xfrm>
            <a:off x="1524000" y="182194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>
                <a:solidFill>
                  <a:srgbClr val="000000"/>
                </a:solidFill>
              </a:rPr>
              <a:t>NOME DO PROJETO INSCRITO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6A58DFB9-56D3-4465-96A9-6D902C66A733}"/>
              </a:ext>
            </a:extLst>
          </p:cNvPr>
          <p:cNvSpPr/>
          <p:nvPr/>
        </p:nvSpPr>
        <p:spPr>
          <a:xfrm>
            <a:off x="1524000" y="2687452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i="1" dirty="0">
                <a:solidFill>
                  <a:srgbClr val="000000"/>
                </a:solidFill>
              </a:rPr>
              <a:t>EQUIPE</a:t>
            </a:r>
          </a:p>
          <a:p>
            <a:pPr algn="ctr"/>
            <a:r>
              <a:rPr lang="pt-BR" sz="2000" i="1" dirty="0">
                <a:solidFill>
                  <a:srgbClr val="000000"/>
                </a:solidFill>
              </a:rPr>
              <a:t>Nome do Colaborador</a:t>
            </a:r>
          </a:p>
          <a:p>
            <a:pPr algn="ctr"/>
            <a:r>
              <a:rPr lang="pt-BR" sz="2000" i="1" dirty="0">
                <a:solidFill>
                  <a:srgbClr val="000000"/>
                </a:solidFill>
              </a:rPr>
              <a:t>Nome do Colaborador</a:t>
            </a:r>
          </a:p>
          <a:p>
            <a:pPr algn="ctr"/>
            <a:r>
              <a:rPr lang="pt-BR" sz="2000" i="1" dirty="0">
                <a:solidFill>
                  <a:srgbClr val="000000"/>
                </a:solidFill>
              </a:rPr>
              <a:t>Nome do Colaborador</a:t>
            </a:r>
          </a:p>
          <a:p>
            <a:pPr algn="ctr"/>
            <a:r>
              <a:rPr lang="pt-BR" sz="2000" i="1" dirty="0">
                <a:solidFill>
                  <a:srgbClr val="000000"/>
                </a:solidFill>
              </a:rPr>
              <a:t>Nome do Colaborador</a:t>
            </a:r>
          </a:p>
          <a:p>
            <a:pPr algn="ctr"/>
            <a:r>
              <a:rPr lang="pt-BR" sz="2000" i="1" dirty="0">
                <a:solidFill>
                  <a:srgbClr val="000000"/>
                </a:solidFill>
              </a:rPr>
              <a:t>Nome do Colaborador</a:t>
            </a:r>
          </a:p>
          <a:p>
            <a:endParaRPr lang="pt-BR" sz="20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7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A9C383CE-4A2D-4CDF-BC08-965EB4C09762}"/>
              </a:ext>
            </a:extLst>
          </p:cNvPr>
          <p:cNvSpPr txBox="1"/>
          <p:nvPr/>
        </p:nvSpPr>
        <p:spPr>
          <a:xfrm>
            <a:off x="1524000" y="23019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>
                <a:solidFill>
                  <a:srgbClr val="525252"/>
                </a:solidFill>
              </a:rPr>
              <a:t>PROBLEMA</a:t>
            </a:r>
          </a:p>
        </p:txBody>
      </p:sp>
    </p:spTree>
    <p:extLst>
      <p:ext uri="{BB962C8B-B14F-4D97-AF65-F5344CB8AC3E}">
        <p14:creationId xmlns:p14="http://schemas.microsoft.com/office/powerpoint/2010/main" val="307360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A9C383CE-4A2D-4CDF-BC08-965EB4C09762}"/>
              </a:ext>
            </a:extLst>
          </p:cNvPr>
          <p:cNvSpPr txBox="1"/>
          <p:nvPr/>
        </p:nvSpPr>
        <p:spPr>
          <a:xfrm>
            <a:off x="1524000" y="23019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>
                <a:solidFill>
                  <a:srgbClr val="525252"/>
                </a:solidFill>
              </a:rPr>
              <a:t>JUSTIFICATIVA</a:t>
            </a:r>
          </a:p>
        </p:txBody>
      </p:sp>
    </p:spTree>
    <p:extLst>
      <p:ext uri="{BB962C8B-B14F-4D97-AF65-F5344CB8AC3E}">
        <p14:creationId xmlns:p14="http://schemas.microsoft.com/office/powerpoint/2010/main" val="146376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8D89EAC5-9579-1182-40BF-10C0FA4CF3C9}"/>
              </a:ext>
            </a:extLst>
          </p:cNvPr>
          <p:cNvSpPr txBox="1"/>
          <p:nvPr/>
        </p:nvSpPr>
        <p:spPr>
          <a:xfrm>
            <a:off x="1524000" y="23019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>
                <a:solidFill>
                  <a:srgbClr val="525252"/>
                </a:solidFill>
              </a:rPr>
              <a:t>SOLUÇÃO</a:t>
            </a:r>
          </a:p>
        </p:txBody>
      </p:sp>
    </p:spTree>
    <p:extLst>
      <p:ext uri="{BB962C8B-B14F-4D97-AF65-F5344CB8AC3E}">
        <p14:creationId xmlns:p14="http://schemas.microsoft.com/office/powerpoint/2010/main" val="164912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B63979F3-D0DB-40AF-1372-F8D0F0B6FE89}"/>
              </a:ext>
            </a:extLst>
          </p:cNvPr>
          <p:cNvSpPr txBox="1"/>
          <p:nvPr/>
        </p:nvSpPr>
        <p:spPr>
          <a:xfrm>
            <a:off x="1524000" y="23019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>
                <a:solidFill>
                  <a:srgbClr val="525252"/>
                </a:solidFill>
              </a:rPr>
              <a:t>REDUÇÃO DE CUSTO</a:t>
            </a:r>
          </a:p>
        </p:txBody>
      </p:sp>
    </p:spTree>
    <p:extLst>
      <p:ext uri="{BB962C8B-B14F-4D97-AF65-F5344CB8AC3E}">
        <p14:creationId xmlns:p14="http://schemas.microsoft.com/office/powerpoint/2010/main" val="498822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E8BDEFD5-8ECF-36E7-E7DA-51D58502EBB1}"/>
              </a:ext>
            </a:extLst>
          </p:cNvPr>
          <p:cNvSpPr txBox="1"/>
          <p:nvPr/>
        </p:nvSpPr>
        <p:spPr>
          <a:xfrm>
            <a:off x="1524000" y="23019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>
                <a:solidFill>
                  <a:srgbClr val="525252"/>
                </a:solidFill>
              </a:rPr>
              <a:t>CUSTO/BENEFÍCIO</a:t>
            </a:r>
          </a:p>
        </p:txBody>
      </p:sp>
    </p:spTree>
    <p:extLst>
      <p:ext uri="{BB962C8B-B14F-4D97-AF65-F5344CB8AC3E}">
        <p14:creationId xmlns:p14="http://schemas.microsoft.com/office/powerpoint/2010/main" val="287346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97677FE7-6A40-B967-30DA-B02EF936A531}"/>
              </a:ext>
            </a:extLst>
          </p:cNvPr>
          <p:cNvSpPr txBox="1"/>
          <p:nvPr/>
        </p:nvSpPr>
        <p:spPr>
          <a:xfrm>
            <a:off x="1524000" y="23019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>
                <a:solidFill>
                  <a:srgbClr val="525252"/>
                </a:solidFill>
              </a:rPr>
              <a:t>PRODUTIVIDADE</a:t>
            </a:r>
          </a:p>
        </p:txBody>
      </p:sp>
    </p:spTree>
    <p:extLst>
      <p:ext uri="{BB962C8B-B14F-4D97-AF65-F5344CB8AC3E}">
        <p14:creationId xmlns:p14="http://schemas.microsoft.com/office/powerpoint/2010/main" val="3220302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84A278A5-CDDE-1A49-4487-1E989F3E1A83}"/>
              </a:ext>
            </a:extLst>
          </p:cNvPr>
          <p:cNvSpPr txBox="1"/>
          <p:nvPr/>
        </p:nvSpPr>
        <p:spPr>
          <a:xfrm>
            <a:off x="1524000" y="23019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i="1" dirty="0">
                <a:solidFill>
                  <a:srgbClr val="525252"/>
                </a:solidFill>
              </a:rPr>
              <a:t>SEGURANÇA</a:t>
            </a:r>
          </a:p>
        </p:txBody>
      </p:sp>
    </p:spTree>
    <p:extLst>
      <p:ext uri="{BB962C8B-B14F-4D97-AF65-F5344CB8AC3E}">
        <p14:creationId xmlns:p14="http://schemas.microsoft.com/office/powerpoint/2010/main" val="5929321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</Words>
  <Application>Microsoft Office PowerPoint</Application>
  <PresentationFormat>Widescreen</PresentationFormat>
  <Paragraphs>18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 Goulart</dc:creator>
  <cp:lastModifiedBy>Comunicacao Interna</cp:lastModifiedBy>
  <cp:revision>11</cp:revision>
  <dcterms:created xsi:type="dcterms:W3CDTF">2021-09-08T20:16:24Z</dcterms:created>
  <dcterms:modified xsi:type="dcterms:W3CDTF">2024-09-18T18:42:21Z</dcterms:modified>
</cp:coreProperties>
</file>